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8" r:id="rId12"/>
    <p:sldId id="269" r:id="rId13"/>
    <p:sldId id="266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B57C3-507A-49E8-89C7-0A55C55C5474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04062-BD12-4C2A-BA88-7EBDD54D8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solidFill>
                  <a:schemeClr val="tx2">
                    <a:lumMod val="50000"/>
                  </a:schemeClr>
                </a:solidFill>
              </a:rPr>
              <a:t>КАФЕДРА </a:t>
            </a:r>
            <a:r>
              <a:rPr lang="ru-RU" b="1" smtClean="0">
                <a:solidFill>
                  <a:schemeClr val="tx2">
                    <a:lumMod val="50000"/>
                  </a:schemeClr>
                </a:solidFill>
              </a:rPr>
              <a:t>ПАРАЗИТОЛОГИИ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И ВЕТЕРИНАРНО-САНИТАРНОЙ ЭКСПЕРТИЗА, АНАТОМИИ И ПАТАНАТОМИИ 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ИМ. С. Н.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ИКОЛЬСКОГО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Коллектив паразитологов внес большой вклад в изучение актуальных вопросов протозоологии 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арахно-энтомологии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Впервые установлены и изучены переносчики возбудителей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пироплазмидозов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крупного рогатого скота и лошадей, заболевания свиней пневмоцистозом, овец –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эперитрозоонозом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косуль – бабезиозом, птиц –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эгиптианеллезом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Значительные исследования проведены в области изучения заболеваний, вызываемых паразитическими членистоногими (акарозы, энтомозы), и мер борьбы с ними. </a:t>
            </a:r>
          </a:p>
        </p:txBody>
      </p:sp>
      <p:pic>
        <p:nvPicPr>
          <p:cNvPr id="1028" name="Picture 4" descr="http://vet-na-dom.by/article/image/27/thumb/___________.jpg?14000597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85728"/>
            <a:ext cx="2102676" cy="1573783"/>
          </a:xfrm>
          <a:prstGeom prst="rect">
            <a:avLst/>
          </a:prstGeom>
          <a:noFill/>
        </p:spPr>
      </p:pic>
      <p:pic>
        <p:nvPicPr>
          <p:cNvPr id="1030" name="Picture 6" descr="http://s3.uploads.ru/t/Lx5w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85728"/>
            <a:ext cx="2335680" cy="1566852"/>
          </a:xfrm>
          <a:prstGeom prst="rect">
            <a:avLst/>
          </a:prstGeom>
          <a:noFill/>
        </p:spPr>
      </p:pic>
      <p:pic>
        <p:nvPicPr>
          <p:cNvPr id="1032" name="Picture 8" descr="http://www.horse.ru/post_images/paras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4773" y="285728"/>
            <a:ext cx="2369227" cy="1571588"/>
          </a:xfrm>
          <a:prstGeom prst="rect">
            <a:avLst/>
          </a:prstGeom>
          <a:noFill/>
        </p:spPr>
      </p:pic>
      <p:pic>
        <p:nvPicPr>
          <p:cNvPr id="1034" name="Picture 10" descr="http://ianimal.ru/wp-content/uploads/2011/09/peschannya-bloha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285728"/>
            <a:ext cx="2017268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628538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Зав. кафедрой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Дилекова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Ольга Владимировна, доктор биологических наук, доцент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Луцук Светлана Николаевна,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доктор ветеринарных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наук, профессор.</a:t>
            </a:r>
          </a:p>
          <a:p>
            <a:pPr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http://www.stgau.ru/upload/resize_cache/main/730/100_100_1/piwv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789040"/>
            <a:ext cx="2068043" cy="2350049"/>
          </a:xfrm>
          <a:prstGeom prst="rect">
            <a:avLst/>
          </a:prstGeom>
          <a:noFill/>
        </p:spPr>
      </p:pic>
      <p:pic>
        <p:nvPicPr>
          <p:cNvPr id="5" name="Picture 4" descr="http://www.stgau.ru/upload/resize_cache/main/753/100_100_1/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60648"/>
            <a:ext cx="1566895" cy="2117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37320"/>
            <a:ext cx="8229600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Профессора: 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Порублев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Владислав Анатольевич,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доктор биологических наук</a:t>
            </a: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Толоконников Василий Петрович,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доктор ветеринарных наук</a:t>
            </a:r>
          </a:p>
          <a:p>
            <a:endParaRPr lang="ru-RU" dirty="0"/>
          </a:p>
        </p:txBody>
      </p:sp>
      <p:pic>
        <p:nvPicPr>
          <p:cNvPr id="1026" name="Picture 2" descr="http://www.stgau.ru/upload/resize_cache/main/7ec/100_100_1/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77072"/>
            <a:ext cx="1313599" cy="1512168"/>
          </a:xfrm>
          <a:prstGeom prst="rect">
            <a:avLst/>
          </a:prstGeom>
          <a:noFill/>
        </p:spPr>
      </p:pic>
      <p:pic>
        <p:nvPicPr>
          <p:cNvPr id="1028" name="Picture 4" descr="http://www.stgau.ru/upload/resize_cache/main/2c0/100_100_1/Poruble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268760"/>
            <a:ext cx="1440160" cy="16365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Доценты: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Дьяченко Юлия Васильевна</a:t>
            </a:r>
          </a:p>
          <a:p>
            <a:pPr>
              <a:buNone/>
            </a:pPr>
            <a:endParaRPr lang="ru-RU" dirty="0" smtClean="0"/>
          </a:p>
          <a:p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Михайленко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Виктор Васильевич</a:t>
            </a:r>
          </a:p>
          <a:p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Шпыгова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Валентина Михайловна</a:t>
            </a:r>
          </a:p>
          <a:p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098" name="Picture 2" descr="http://www.stgau.ru/upload/resize_cache/main/5a6/100_100_1/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48680"/>
            <a:ext cx="1152128" cy="1745648"/>
          </a:xfrm>
          <a:prstGeom prst="rect">
            <a:avLst/>
          </a:prstGeom>
          <a:noFill/>
        </p:spPr>
      </p:pic>
      <p:pic>
        <p:nvPicPr>
          <p:cNvPr id="4100" name="Picture 4" descr="http://www.stgau.ru/upload/resize_cache/main/cda/300_300_1/skgbkdiwjg.jpg"/>
          <p:cNvPicPr>
            <a:picLocks noChangeAspect="1" noChangeArrowheads="1"/>
          </p:cNvPicPr>
          <p:nvPr/>
        </p:nvPicPr>
        <p:blipFill>
          <a:blip r:embed="rId3" cstate="print"/>
          <a:srcRect t="3229"/>
          <a:stretch>
            <a:fillRect/>
          </a:stretch>
        </p:blipFill>
        <p:spPr bwMode="auto">
          <a:xfrm>
            <a:off x="7236296" y="2492896"/>
            <a:ext cx="1296144" cy="1561355"/>
          </a:xfrm>
          <a:prstGeom prst="rect">
            <a:avLst/>
          </a:prstGeom>
          <a:noFill/>
        </p:spPr>
      </p:pic>
      <p:pic>
        <p:nvPicPr>
          <p:cNvPr id="4102" name="Picture 6" descr="http://www.stgau.ru/upload/resize_cache/main/e56/100_100_1/djp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4293096"/>
            <a:ext cx="1227845" cy="1659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Мещеряков Владимир Анатольевич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Скляров Сергей Павлович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7650" name="Picture 2" descr="http://www.stgau.ru/upload/resize_cache/main/8ec/100_100_1/yuzrm%20ratrnh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48680"/>
            <a:ext cx="1227016" cy="1728192"/>
          </a:xfrm>
          <a:prstGeom prst="rect">
            <a:avLst/>
          </a:prstGeom>
          <a:noFill/>
        </p:spPr>
      </p:pic>
      <p:pic>
        <p:nvPicPr>
          <p:cNvPr id="27654" name="Picture 6" descr="http://www.stgau.ru/upload/resize_cache/main/421/100_100_1/421a091e16b12e10c3ecdc30205fbb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356992"/>
            <a:ext cx="1192453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71504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Кафедра паразитологии 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ветсанэкспертизы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анатомии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имени С.Н. Никольского создана в январе 2011 года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результате реорганизации кафедр паразитологии 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ветсанэкспертизы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имени С.Н. Никольского и анатомии 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имени А.Н. Смирнова. Объединенную кафедру возглавлял непродолжительное время декан факультета ветеринарной медицины, доктор ветеринарных наук, профессор В.П. Толоконников. 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настоящее время руководит кафедрой доктор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биологических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наук,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доцент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Дилекова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О. В.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Кафедра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была основана в 1944 году доктором ветеринарных наук, профессором, заслуженным деятелем наук Российской Федерации Александром Николаевичем Смирновым, который оставался ее бессменным руководителем до своей смерти в 1968 году.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последующие годы кафедрой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руководили доцент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Семен Григорьевич Пасько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(1968–1978 гг.), профессора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Петр Митрофанович Митрофанов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(1986–1991 гг.),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Алевтина Алексеевна Новых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(1991–1998 гг.). Когда в 1998 году произошло слияние кафедр анатомии,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с курсом гистологии и лаборатории электронной микроскопии, возглавила объединенную кафедру доктор ветеринарных наук, профессор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Людмила Дмитриевна Тимченко. </a:t>
            </a:r>
          </a:p>
          <a:p>
            <a:pPr marL="0" indent="0" algn="just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Кафедра паразитологии была основана в 1947 году. Ее организатором и первым заведующим был кандидат ветеринарных наук, доцент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 </a:t>
            </a:r>
            <a:r>
              <a:rPr lang="ru-RU" sz="31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Николаевич Никольский.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57365"/>
            <a:ext cx="8678768" cy="500063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		С.Н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Никольский внес большой вклад в становление и развитие кафедры. Им выполнены фундаментальные научные исследования, имеющие важное народнохозяйственное значение. С.Н. Никольский – участник многих всемирных конгрессов по ветеринарии.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		Под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его руководством выполнены и защищены 34 кандидатских и одна докторская диссертации.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		При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участии С.Н. Никольского выпущен учебник «Паразитология и инвазионные болезни сельскохозяйственных животных» (Колос, 1975). В 1958 году за большие заслуги перед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отечественной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наукой С.Н. Никольскому присвоено почетное звание заслуженного деятеля науки РСФСР. Он награжден тремя орденами и семью медалями, почетными грамотами Верховного Совета РСФСР и Ставропольского краевого комитета КПСС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1982 году кафедру паразитологии 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ветсанэкспертизы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возглавил доктор ветеринарных наук, профессор, действительный член Международной академии ветеринарных наук,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член-корреспондент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Международной академии аграрного образования, член секции отделения ветеринарной медицины РАСХН «Инвазионные болезни животных», член Координационного совета стран СНГ по ветеринарной паразитологии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Анатолий Александрович Водянов.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45224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tx2">
                    <a:lumMod val="50000"/>
                  </a:schemeClr>
                </a:solidFill>
              </a:rPr>
              <a:t>Кафедра анатомии и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</a:rPr>
              <a:t> была сформирована в 1998 году в результате слияния кафедр анатомии и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53578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Кафедра анатомии и гистологии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была основана в 1932 году докторами ветеринарных наук, профессорами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Б.И. Цветковым и Б.К.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Гиндце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1933 по 1941 годы кафедрой руководил доцент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Борис Александрович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Логгинов.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1943–1944 годах кафедрой анатомии, гистологии и эмбриологии заведовал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Борис Васильевич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Богородский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1945 по 1978 годы кафедрой анатомии заведовал доцент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Михаил Иванович Юрков,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а кафедрой гистологии – профессор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Ольга Петровна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Ржевуцкая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1978 по 1998 годы кафедрой анатомии и гистологии руководил доктор биологических наук, профессор, действительный член Академии ветеринарных наук, Международной академии аграрного образования, член Всемирной ассоциации ветеринарных анатомов (США), вице-президент Ассоциации анатомов, гистологов, эмбриологов Северного Кавказа (г. Ростов-на-Дону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) 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Павел Васильевич Груздев.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29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2003 года решением Ученого совета </a:t>
            </a:r>
            <a:r>
              <a:rPr lang="ru-RU" sz="29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СтГАУ</a:t>
            </a:r>
            <a:r>
              <a:rPr lang="ru-RU" sz="29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кафедре присвоено имя С.Н. Никольского. Учреждена также именная стипендия его имени лучшему студенту факультета ветеринарной медицины.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74055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2003 году заведующим кафедрой был назначен доктор ветеринарных наук, профессор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Василий Петрович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Толоконников.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Под его руководством выполнены и защищены одна докторская и 8 кандидатских диссертаций. Опубликованы 127 научных статей, 2 монографии, 12 учебных пособий, получено 14 патентов РФ на изобретения. Основные направления научных исследований В.П. Толоконникова: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иммунобиологические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основы функционирования системы «паразит – хозяин», аспекты экологической паразитологии, совершенствование средств и методов борьбы с миазами сельскохозяйственных животных.</a:t>
            </a:r>
          </a:p>
          <a:p>
            <a:pPr marL="0" indent="0"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Значительный вклад в развитие кафедры внесла профессор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Светлана Николаевна Луцук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под руководством которой выполнены и защищены одна докторская 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11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кандидатских диссертаций. Ею опубликованы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255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научных трудов, в том числе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5 монографии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получено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21 патент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РФ на изобретения. Сфера научных интересов С.Н. Луцук – патогенетические аспекты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пироплазмидозов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животных, разработка и совершенствование средств и методов борьбы с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протозоозами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животных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673</Words>
  <Application>Microsoft Office PowerPoint</Application>
  <PresentationFormat>Экран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КАФЕДРА ПАРАЗИТОЛОГИИ И ВЕТЕРИНАРНО-САНИТАРНОЙ ЭКСПЕРТИЗА, АНАТОМИИ И ПАТАНАТОМИИ  ИМ. С. Н. НИКОЛЬСКОГО</vt:lpstr>
      <vt:lpstr>Слайд 2</vt:lpstr>
      <vt:lpstr>Слайд 3</vt:lpstr>
      <vt:lpstr>Слайд 4</vt:lpstr>
      <vt:lpstr>Кафедра паразитологии была основана в 1947 году. Ее организатором и первым заведующим был кандидат ветеринарных наук, доцент  Сергей Николаевич Никольский.  </vt:lpstr>
      <vt:lpstr>Слайд 6</vt:lpstr>
      <vt:lpstr>Кафедра анатомии и патанатомии была сформирована в 1998 году в результате слияния кафедр анатомии и патанатомии.  </vt:lpstr>
      <vt:lpstr>С 2003 года решением Ученого совета СтГАУ кафедре присвоено имя С.Н. Никольского. Учреждена также именная стипендия его имени лучшему студенту факультета ветеринарной медицины.  </vt:lpstr>
      <vt:lpstr>Слайд 9</vt:lpstr>
      <vt:lpstr>Слайд 10</vt:lpstr>
      <vt:lpstr>Зав. кафедрой Дилекова Ольга Владимировна, доктор биологических наук, доцент </vt:lpstr>
      <vt:lpstr>Слайд 12</vt:lpstr>
      <vt:lpstr>Доценты: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ПАРАЗИТОЛОЛОГИИ И ВЕТЕРИНАРНО-САНИТАРНОЙ ЭКСПЕРТИЗА, АНАТОМИИ И ПАТАНАТОМИИ  ИМ. С. Н. НИКОЛЬСКОГО</dc:title>
  <dc:creator>Админ</dc:creator>
  <cp:lastModifiedBy>987</cp:lastModifiedBy>
  <cp:revision>12</cp:revision>
  <dcterms:created xsi:type="dcterms:W3CDTF">2015-09-21T06:33:27Z</dcterms:created>
  <dcterms:modified xsi:type="dcterms:W3CDTF">2018-10-23T09:57:12Z</dcterms:modified>
</cp:coreProperties>
</file>